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4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179" d="100"/>
          <a:sy n="179" d="100"/>
        </p:scale>
        <p:origin x="-1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printerSettings" Target="printerSettings/printerSettings1.bin"/><Relationship Id="rId346" Type="http://schemas.openxmlformats.org/officeDocument/2006/relationships/presProps" Target="presProps.xml"/><Relationship Id="rId347" Type="http://schemas.openxmlformats.org/officeDocument/2006/relationships/viewProps" Target="viewProps.xml"/><Relationship Id="rId348" Type="http://schemas.openxmlformats.org/officeDocument/2006/relationships/theme" Target="theme/theme1.xml"/><Relationship Id="rId349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notesMaster" Target="notesMasters/notesMaster1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49793</TotalTime>
  <Words>10237</Words>
  <Application>Microsoft Macintosh PowerPoint</Application>
  <PresentationFormat>On-screen Show (4:3)</PresentationFormat>
  <Paragraphs>2452</Paragraphs>
  <Slides>342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342</vt:i4>
      </vt:variant>
    </vt:vector>
  </HeadingPairs>
  <TitlesOfParts>
    <vt:vector size="343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1247</cp:revision>
  <dcterms:created xsi:type="dcterms:W3CDTF">2016-01-09T12:23:22Z</dcterms:created>
  <dcterms:modified xsi:type="dcterms:W3CDTF">2016-09-15T02:14:00Z</dcterms:modified>
</cp:coreProperties>
</file>